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4FDF-2334-411C-89C3-601E3548F9DB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810-879B-4940-8C90-335ACDBE906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4FDF-2334-411C-89C3-601E3548F9DB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810-879B-4940-8C90-335ACDBE906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4FDF-2334-411C-89C3-601E3548F9DB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810-879B-4940-8C90-335ACDBE906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4FDF-2334-411C-89C3-601E3548F9DB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810-879B-4940-8C90-335ACDBE906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4FDF-2334-411C-89C3-601E3548F9DB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810-879B-4940-8C90-335ACDBE906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4FDF-2334-411C-89C3-601E3548F9DB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810-879B-4940-8C90-335ACDBE906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4FDF-2334-411C-89C3-601E3548F9DB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810-879B-4940-8C90-335ACDBE906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4FDF-2334-411C-89C3-601E3548F9DB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810-879B-4940-8C90-335ACDBE906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4FDF-2334-411C-89C3-601E3548F9DB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810-879B-4940-8C90-335ACDBE906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4FDF-2334-411C-89C3-601E3548F9DB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810-879B-4940-8C90-335ACDBE906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4FDF-2334-411C-89C3-601E3548F9DB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B810-879B-4940-8C90-335ACDBE9063}" type="slidenum">
              <a:rPr lang="pl-PL" smtClean="0"/>
              <a:t>‹#›</a:t>
            </a:fld>
            <a:endParaRPr lang="pl-P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E34FDF-2334-411C-89C3-601E3548F9DB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3CBB810-879B-4940-8C90-335ACDBE906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pl-PL" sz="8000" b="1" dirty="0">
                <a:solidFill>
                  <a:srgbClr val="0070C0"/>
                </a:solidFill>
                <a:latin typeface="Viner Hand ITC" pitchFamily="66" charset="0"/>
                <a:cs typeface="MV Boli" pitchFamily="2" charset="0"/>
              </a:rPr>
              <a:t>MAPY MY</a:t>
            </a:r>
            <a:r>
              <a:rPr lang="pl-PL" sz="8000" b="1" i="1" dirty="0">
                <a:solidFill>
                  <a:srgbClr val="0070C0"/>
                </a:solidFill>
                <a:latin typeface="Viner Hand ITC" pitchFamily="66" charset="0"/>
                <a:cs typeface="MV Boli" pitchFamily="2" charset="0"/>
              </a:rPr>
              <a:t>Ś</a:t>
            </a:r>
            <a:r>
              <a:rPr lang="pl-PL" sz="8000" b="1" dirty="0">
                <a:solidFill>
                  <a:srgbClr val="0070C0"/>
                </a:solidFill>
                <a:latin typeface="Viner Hand ITC" pitchFamily="66" charset="0"/>
                <a:cs typeface="MV Boli" pitchFamily="2" charset="0"/>
              </a:rPr>
              <a:t>LI</a:t>
            </a:r>
            <a:endParaRPr lang="pl-PL" sz="8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5656" y="2276872"/>
            <a:ext cx="6400800" cy="4248472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</a:rPr>
              <a:t>Zasady tworzenia map myśli</a:t>
            </a:r>
          </a:p>
          <a:p>
            <a:pPr algn="ctr"/>
            <a:endParaRPr lang="pl-PL" sz="48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2808312" cy="279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89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pl-PL" b="1" dirty="0" smtClean="0">
                <a:solidFill>
                  <a:srgbClr val="002060"/>
                </a:solidFill>
              </a:rPr>
              <a:t>UŁÓŻ POZIOMO KARTKĘ </a:t>
            </a:r>
            <a:br>
              <a:rPr lang="pl-PL" b="1" dirty="0" smtClean="0">
                <a:solidFill>
                  <a:srgbClr val="002060"/>
                </a:solidFill>
              </a:rPr>
            </a:br>
            <a:r>
              <a:rPr lang="pl-PL" b="1" dirty="0" smtClean="0">
                <a:solidFill>
                  <a:srgbClr val="002060"/>
                </a:solidFill>
              </a:rPr>
              <a:t>ZAWSZE W CENTRUM UMIESZCZAJ RYSUNEK</a:t>
            </a:r>
            <a:br>
              <a:rPr lang="pl-PL" b="1" dirty="0" smtClean="0">
                <a:solidFill>
                  <a:srgbClr val="002060"/>
                </a:solidFill>
              </a:rPr>
            </a:br>
            <a:r>
              <a:rPr lang="pl-PL" sz="1600" b="1" dirty="0" smtClean="0"/>
              <a:t>Źródło: www.nauka.mapamysli.pl</a:t>
            </a:r>
            <a:br>
              <a:rPr lang="pl-PL" sz="1600" b="1" dirty="0" smtClean="0"/>
            </a:br>
            <a:endParaRPr lang="pl-PL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988840"/>
            <a:ext cx="7560840" cy="455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88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900" b="1" dirty="0" smtClean="0">
                <a:solidFill>
                  <a:srgbClr val="C00000"/>
                </a:solidFill>
              </a:rPr>
              <a:t>U</a:t>
            </a:r>
            <a:r>
              <a:rPr lang="pl-PL" sz="4900" b="1" dirty="0" smtClean="0">
                <a:solidFill>
                  <a:srgbClr val="FFC000"/>
                </a:solidFill>
              </a:rPr>
              <a:t>ż</a:t>
            </a:r>
            <a:r>
              <a:rPr lang="pl-PL" sz="4900" b="1" dirty="0" smtClean="0">
                <a:solidFill>
                  <a:srgbClr val="00B050"/>
                </a:solidFill>
              </a:rPr>
              <a:t>y</a:t>
            </a:r>
            <a:r>
              <a:rPr lang="pl-PL" sz="4900" b="1" dirty="0" smtClean="0">
                <a:solidFill>
                  <a:srgbClr val="0070C0"/>
                </a:solidFill>
              </a:rPr>
              <a:t>w</a:t>
            </a:r>
            <a:r>
              <a:rPr lang="pl-PL" sz="4900" b="1" dirty="0" smtClean="0">
                <a:solidFill>
                  <a:srgbClr val="002060"/>
                </a:solidFill>
              </a:rPr>
              <a:t>a</a:t>
            </a:r>
            <a:r>
              <a:rPr lang="pl-PL" sz="4900" b="1" dirty="0" smtClean="0">
                <a:solidFill>
                  <a:srgbClr val="7030A0"/>
                </a:solidFill>
              </a:rPr>
              <a:t>j</a:t>
            </a:r>
            <a:r>
              <a:rPr lang="pl-PL" sz="4900" b="1" dirty="0" smtClean="0"/>
              <a:t> </a:t>
            </a:r>
            <a:r>
              <a:rPr lang="pl-PL" sz="4900" b="1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pl-PL" sz="4900" b="1" dirty="0" smtClean="0">
                <a:solidFill>
                  <a:srgbClr val="002060"/>
                </a:solidFill>
              </a:rPr>
              <a:t>o</a:t>
            </a:r>
            <a:r>
              <a:rPr lang="pl-PL" sz="4900" b="1" dirty="0" smtClean="0">
                <a:solidFill>
                  <a:srgbClr val="FF0066"/>
                </a:solidFill>
              </a:rPr>
              <a:t>l</a:t>
            </a:r>
            <a:r>
              <a:rPr lang="pl-PL" sz="4900" b="1" dirty="0" smtClean="0">
                <a:solidFill>
                  <a:srgbClr val="CEF410"/>
                </a:solidFill>
              </a:rPr>
              <a:t>o</a:t>
            </a:r>
            <a:r>
              <a:rPr lang="pl-PL" sz="4900" b="1" dirty="0" smtClean="0">
                <a:solidFill>
                  <a:srgbClr val="009900"/>
                </a:solidFill>
              </a:rPr>
              <a:t>r</a:t>
            </a:r>
            <a:r>
              <a:rPr lang="pl-PL" sz="4900" b="1" dirty="0" smtClean="0">
                <a:solidFill>
                  <a:srgbClr val="0070C0"/>
                </a:solidFill>
              </a:rPr>
              <a:t>ó</a:t>
            </a:r>
            <a:r>
              <a:rPr lang="pl-PL" sz="4900" b="1" dirty="0" smtClean="0">
                <a:solidFill>
                  <a:srgbClr val="FFC000"/>
                </a:solidFill>
              </a:rPr>
              <a:t>w</a:t>
            </a:r>
            <a:r>
              <a:rPr lang="pl-PL" sz="4900" b="1" dirty="0" smtClean="0"/>
              <a:t>  </a:t>
            </a:r>
            <a:br>
              <a:rPr lang="pl-PL" sz="4900" b="1" dirty="0" smtClean="0"/>
            </a:br>
            <a:r>
              <a:rPr lang="pl-PL" sz="3100" b="1" dirty="0" smtClean="0"/>
              <a:t>Do rysowania konkretnej gałęzi </a:t>
            </a:r>
            <a:br>
              <a:rPr lang="pl-PL" sz="3100" b="1" dirty="0" smtClean="0"/>
            </a:br>
            <a:r>
              <a:rPr lang="pl-PL" sz="3100" b="1" dirty="0" smtClean="0"/>
              <a:t>wykorzystaj  ten sam kolor  od  najgrubszej  do najcieńszej  linii.</a:t>
            </a:r>
            <a:br>
              <a:rPr lang="pl-PL" sz="3100" b="1" dirty="0" smtClean="0"/>
            </a:br>
            <a:r>
              <a:rPr lang="pl-PL" sz="1200" b="1" dirty="0" smtClean="0"/>
              <a:t>źródło:  przedszkoland.pl</a:t>
            </a:r>
            <a:br>
              <a:rPr lang="pl-PL" sz="1200" b="1" dirty="0" smtClean="0"/>
            </a:br>
            <a:endParaRPr lang="pl-PL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492897"/>
            <a:ext cx="7488832" cy="416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/>
              <a:t>Rysunki stosuj na przestrzeni całej mapy</a:t>
            </a:r>
            <a:br>
              <a:rPr lang="pl-PL" b="1" dirty="0" smtClean="0"/>
            </a:br>
            <a:r>
              <a:rPr lang="pl-PL" sz="800" b="1" dirty="0" smtClean="0"/>
              <a:t/>
            </a:r>
            <a:br>
              <a:rPr lang="pl-PL" sz="800" b="1" dirty="0" smtClean="0"/>
            </a:br>
            <a:r>
              <a:rPr lang="pl-PL" sz="1100" b="1" dirty="0" smtClean="0"/>
              <a:t>źródło: slaydeplayer.pl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endParaRPr lang="pl-PL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1" t="24134" r="14619" b="5104"/>
          <a:stretch/>
        </p:blipFill>
        <p:spPr bwMode="auto">
          <a:xfrm>
            <a:off x="467544" y="1700808"/>
            <a:ext cx="828092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18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ts val="800"/>
              </a:spcBef>
            </a:pPr>
            <a:r>
              <a:rPr lang="pl-PL" sz="3200" b="1" dirty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Na każdej linii pisz tylko jedno słowo;</a:t>
            </a:r>
            <a:br>
              <a:rPr lang="pl-PL" sz="3200" b="1" dirty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</a:br>
            <a:r>
              <a:rPr lang="pl-PL" sz="3200" b="1" dirty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Pilnuj , aby gałęzie były tej samej długości co słowa;</a:t>
            </a:r>
            <a:br>
              <a:rPr lang="pl-PL" sz="3200" b="1" dirty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</a:br>
            <a:r>
              <a:rPr lang="pl-PL" sz="3200" b="1" dirty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Pisz czytelnie;</a:t>
            </a:r>
            <a:br>
              <a:rPr lang="pl-PL" sz="3200" b="1" dirty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</a:br>
            <a:r>
              <a:rPr lang="pl-PL" sz="3200" b="1" dirty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PAMIĘTAJ, ABY SŁOWA BIEGŁY </a:t>
            </a:r>
            <a:r>
              <a:rPr lang="pl-PL" sz="3600" b="1" dirty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WZDŁUŻ LINII</a:t>
            </a:r>
            <a:br>
              <a:rPr lang="pl-PL" sz="3600" b="1" dirty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</a:b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780928"/>
            <a:ext cx="7488832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02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chemeClr val="tx1"/>
                </a:solidFill>
              </a:rPr>
              <a:t>Centralne ramiona rysuj grubą kreską</a:t>
            </a:r>
            <a:br>
              <a:rPr lang="pl-PL" sz="40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Źródło: </a:t>
            </a:r>
            <a:r>
              <a:rPr lang="pl-PL" sz="1600" b="1" dirty="0" err="1" smtClean="0">
                <a:solidFill>
                  <a:schemeClr val="tx1"/>
                </a:solidFill>
              </a:rPr>
              <a:t>projectmanagerka.p</a:t>
            </a:r>
            <a:endParaRPr lang="pl-PL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040408"/>
            <a:ext cx="7632848" cy="455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28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b="1" dirty="0" smtClean="0"/>
              <a:t>STOSUJ LITERY, LINIE, OBRAZKI RÓŻNEJ WIELKOŚCI</a:t>
            </a:r>
            <a:br>
              <a:rPr lang="pl-PL" b="1" dirty="0" smtClean="0"/>
            </a:br>
            <a:r>
              <a:rPr lang="pl-PL" sz="1600" b="1" dirty="0" smtClean="0"/>
              <a:t>źródło:   jaksieuczyc.pl</a:t>
            </a:r>
            <a:br>
              <a:rPr lang="pl-PL" sz="1600" b="1" dirty="0" smtClean="0"/>
            </a:br>
            <a:endParaRPr lang="pl-PL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628800"/>
            <a:ext cx="7560840" cy="513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36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DLACZEGO MAPA MYSLI JEST SKUTECZNIEJSZA NIŻ ZWYKŁA NOTATKA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2276872"/>
            <a:ext cx="7125112" cy="405143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Oszczędzasz czas – zapisując tylko istotne słowa klucze</a:t>
            </a:r>
          </a:p>
          <a:p>
            <a:pPr algn="ctr"/>
            <a:endParaRPr lang="pl-PL" sz="22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Oszczędzasz czas – czytając tylko istotne słowa klucze</a:t>
            </a:r>
          </a:p>
          <a:p>
            <a:pPr algn="ctr"/>
            <a:endParaRPr lang="pl-PL" sz="22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Oszczędzasz czas – przeglądając mapę myśli, a nie tradycyjne notatki</a:t>
            </a:r>
          </a:p>
          <a:p>
            <a:pPr algn="ctr"/>
            <a:endParaRPr lang="pl-PL" sz="22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Istotne słowa – klucze  aktywizują myślenie, pamięć, przywoływanie ważnych informacji    z pamięci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62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675724"/>
            <a:ext cx="7090947" cy="924475"/>
          </a:xfrm>
        </p:spPr>
        <p:txBody>
          <a:bodyPr/>
          <a:lstStyle/>
          <a:p>
            <a:pPr algn="ctr"/>
            <a:r>
              <a:rPr lang="pl-PL" sz="6600" b="1" dirty="0" smtClean="0"/>
              <a:t>POWODZENIA</a:t>
            </a:r>
            <a:endParaRPr lang="pl-PL" sz="6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091519" cy="435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763006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TM02455596[[fn=Wiosna]]</Template>
  <TotalTime>498</TotalTime>
  <Words>88</Words>
  <Application>Microsoft Office PowerPoint</Application>
  <PresentationFormat>Pokaz na ekranie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Spring</vt:lpstr>
      <vt:lpstr>MAPY MYŚLI</vt:lpstr>
      <vt:lpstr>UŁÓŻ POZIOMO KARTKĘ  ZAWSZE W CENTRUM UMIESZCZAJ RYSUNEK Źródło: www.nauka.mapamysli.pl </vt:lpstr>
      <vt:lpstr>Używaj kolorów   Do rysowania konkretnej gałęzi  wykorzystaj  ten sam kolor  od  najgrubszej  do najcieńszej  linii. źródło:  przedszkoland.pl </vt:lpstr>
      <vt:lpstr>Rysunki stosuj na przestrzeni całej mapy  źródło: slaydeplayer.pl </vt:lpstr>
      <vt:lpstr>Na każdej linii pisz tylko jedno słowo; Pilnuj , aby gałęzie były tej samej długości co słowa; Pisz czytelnie; PAMIĘTAJ, ABY SŁOWA BIEGŁY WZDŁUŻ LINII </vt:lpstr>
      <vt:lpstr>Centralne ramiona rysuj grubą kreską Źródło: projectmanagerka.p</vt:lpstr>
      <vt:lpstr>STOSUJ LITERY, LINIE, OBRAZKI RÓŻNEJ WIELKOŚCI źródło:   jaksieuczyc.pl </vt:lpstr>
      <vt:lpstr>DLACZEGO MAPA MYSLI JEST SKUTECZNIEJSZA NIŻ ZWYKŁA NOTATKA</vt:lpstr>
      <vt:lpstr>POWODZENIA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MAPY MYŚLI</dc:title>
  <dc:creator>Maria Bartold</dc:creator>
  <cp:lastModifiedBy>Maria Bartold</cp:lastModifiedBy>
  <cp:revision>5</cp:revision>
  <dcterms:created xsi:type="dcterms:W3CDTF">2020-03-16T13:48:14Z</dcterms:created>
  <dcterms:modified xsi:type="dcterms:W3CDTF">2020-04-05T09:53:26Z</dcterms:modified>
</cp:coreProperties>
</file>